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"/>
  </p:notesMasterIdLst>
  <p:sldIdLst>
    <p:sldId id="41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h Eberts" initials="EE" lastIdx="1" clrIdx="0">
    <p:extLst>
      <p:ext uri="{19B8F6BF-5375-455C-9EA6-DF929625EA0E}">
        <p15:presenceInfo xmlns:p15="http://schemas.microsoft.com/office/powerpoint/2012/main" userId="Erich Eber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85" autoAdjust="0"/>
    <p:restoredTop sz="94660"/>
  </p:normalViewPr>
  <p:slideViewPr>
    <p:cSldViewPr showGuides="1">
      <p:cViewPr varScale="1">
        <p:scale>
          <a:sx n="86" d="100"/>
          <a:sy n="86" d="100"/>
        </p:scale>
        <p:origin x="859" y="6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1C37-EBC6-4790-B519-D106E29635FA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1CE8-5FDC-45FC-98F1-87C3A34A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defTabSz="9850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defTabSz="9850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defTabSz="9850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defTabSz="9850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149F95-C808-4A4C-92F1-5A0E84F96EDD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3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5903" y="343736"/>
            <a:ext cx="5784509" cy="1199732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US" sz="1800" b="1" i="1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br>
              <a:rPr lang="en-US" sz="1800" b="1" i="1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3100" b="1" i="1" dirty="0">
                <a:latin typeface="Times New Roman" charset="0"/>
                <a:ea typeface="ＭＳ Ｐゴシック" charset="0"/>
                <a:cs typeface="Times New Roman" charset="0"/>
              </a:rPr>
              <a:t>Urban EcoLab</a:t>
            </a:r>
            <a:br>
              <a:rPr lang="en-US" sz="3100" b="1" i="1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3100" b="1" i="1" dirty="0">
                <a:latin typeface="Times New Roman" charset="0"/>
                <a:ea typeface="ＭＳ Ｐゴシック" charset="0"/>
                <a:cs typeface="Times New Roman" charset="0"/>
              </a:rPr>
              <a:t>Module 10: Garden Ecology  </a:t>
            </a:r>
            <a:br>
              <a:rPr lang="en-US" sz="1800" i="1" dirty="0">
                <a:latin typeface="Times New Roman" charset="0"/>
                <a:ea typeface="ＭＳ Ｐゴシック" charset="0"/>
                <a:cs typeface="Times New Roman" charset="0"/>
              </a:rPr>
            </a:br>
            <a:endParaRPr lang="en-US" sz="1800" i="1" dirty="0">
              <a:solidFill>
                <a:srgbClr val="8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Content Placeholder 11" descr="CURE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8"/>
          <a:stretch/>
        </p:blipFill>
        <p:spPr>
          <a:xfrm>
            <a:off x="5755" y="574131"/>
            <a:ext cx="1365845" cy="66126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CB8F01E-A5C1-4BD6-BEA0-C2420BCB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9" y="4495800"/>
            <a:ext cx="2955977" cy="22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2A26B9-F54A-429E-888F-5378E9A67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19" y="1559234"/>
            <a:ext cx="3810000" cy="324810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8B512BB-EFD7-4018-9F6A-CD01A172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419" y="3786013"/>
            <a:ext cx="4294993" cy="29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88EBAC-9A43-47B8-9B96-3D962AC0A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1501512"/>
            <a:ext cx="3555999" cy="299428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514B3D9-6268-495B-AA77-429CB9B5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919" y="1600200"/>
            <a:ext cx="3300587" cy="33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40C117B6-60AE-457D-A5A1-D0D97782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896" y="4191000"/>
            <a:ext cx="3409609" cy="25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ottlieb-native-garden-logo-final">
            <a:extLst>
              <a:ext uri="{FF2B5EF4-FFF2-40B4-BE49-F238E27FC236}">
                <a16:creationId xmlns:a16="http://schemas.microsoft.com/office/drawing/2014/main" id="{05EB04CF-305E-4EF2-B840-7B4D1F84015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78" y="588359"/>
            <a:ext cx="1208525" cy="61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35959E-56E7-4C39-9B4F-AF808244D1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1189" y="585985"/>
            <a:ext cx="643026" cy="6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86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0">
      <a:dk1>
        <a:srgbClr val="4A5A7A"/>
      </a:dk1>
      <a:lt1>
        <a:srgbClr val="E3E6EB"/>
      </a:lt1>
      <a:dk2>
        <a:srgbClr val="656162"/>
      </a:dk2>
      <a:lt2>
        <a:srgbClr val="E0DACC"/>
      </a:lt2>
      <a:accent1>
        <a:srgbClr val="0070C0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9241</TotalTime>
  <Words>2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Clarity</vt:lpstr>
      <vt:lpstr>  Urban EcoLab Module 10: Garden Ecology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Migration</dc:title>
  <dc:creator>Maria Curley</dc:creator>
  <cp:lastModifiedBy>Maria Curley</cp:lastModifiedBy>
  <cp:revision>5</cp:revision>
  <dcterms:created xsi:type="dcterms:W3CDTF">2014-08-08T13:58:24Z</dcterms:created>
  <dcterms:modified xsi:type="dcterms:W3CDTF">2018-10-08T21:22:07Z</dcterms:modified>
</cp:coreProperties>
</file>